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675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8611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7776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4138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092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688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257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1902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8646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3168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9299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EC6DE-9EB0-4151-BD02-6BE5866255DB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1C26F-8D14-4ABE-B37E-390C66CEF4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6659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Convolution Neural Networks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Session 7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8726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using </a:t>
            </a:r>
            <a:r>
              <a:rPr lang="en-US" dirty="0" err="1"/>
              <a:t>Keras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2396" t="10434" r="30104" b="22379"/>
          <a:stretch/>
        </p:blipFill>
        <p:spPr>
          <a:xfrm>
            <a:off x="1549400" y="1854199"/>
            <a:ext cx="8178800" cy="484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142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1354" t="9936" r="34375" b="19641"/>
          <a:stretch/>
        </p:blipFill>
        <p:spPr>
          <a:xfrm>
            <a:off x="419100" y="190499"/>
            <a:ext cx="11290300" cy="611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548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</a:t>
            </a:r>
            <a:r>
              <a:rPr lang="en-US" dirty="0" err="1"/>
              <a:t>keras</a:t>
            </a:r>
            <a:r>
              <a:rPr lang="en-US" dirty="0"/>
              <a:t> in image classification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1335" t="18583" r="22160" b="22213"/>
          <a:stretch/>
        </p:blipFill>
        <p:spPr>
          <a:xfrm>
            <a:off x="838200" y="1690688"/>
            <a:ext cx="10635449" cy="457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092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Convolutional Neural Network(CNN), or </a:t>
            </a:r>
            <a:r>
              <a:rPr lang="en-US" dirty="0" err="1"/>
              <a:t>ConvNet</a:t>
            </a:r>
            <a:r>
              <a:rPr lang="en-US" dirty="0"/>
              <a:t>, is a class of deep feed forward artificial neural networks.</a:t>
            </a:r>
          </a:p>
          <a:p>
            <a:r>
              <a:rPr lang="en-US" dirty="0"/>
              <a:t>Input-to-target mapping is done via a deep sequence of simple data transformations</a:t>
            </a:r>
          </a:p>
          <a:p>
            <a:r>
              <a:rPr lang="en-US" dirty="0"/>
              <a:t>Transformation is parameterized by its weights</a:t>
            </a:r>
          </a:p>
          <a:p>
            <a:r>
              <a:rPr lang="en-US" dirty="0"/>
              <a:t>Soft-max function</a:t>
            </a:r>
          </a:p>
          <a:p>
            <a:r>
              <a:rPr lang="en-US" dirty="0"/>
              <a:t>Optimizer and Back Propagation Algorithm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9589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Soft-max function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most common use of the </a:t>
            </a:r>
            <a:r>
              <a:rPr lang="en-US" dirty="0" err="1"/>
              <a:t>softmax</a:t>
            </a:r>
            <a:r>
              <a:rPr lang="en-US" dirty="0"/>
              <a:t> function in applied machine learning is in its use as an activation function in a neural network model. </a:t>
            </a:r>
          </a:p>
          <a:p>
            <a:r>
              <a:rPr lang="en-US" dirty="0"/>
              <a:t>Specifically, the network is configured to output N values, one for each class in the classification task, and the </a:t>
            </a:r>
            <a:r>
              <a:rPr lang="en-US" dirty="0" err="1"/>
              <a:t>softmax</a:t>
            </a:r>
            <a:r>
              <a:rPr lang="en-US" dirty="0"/>
              <a:t> function is used to normalize the outputs, converting them from weighted sum values into probabilities that sum to one. </a:t>
            </a:r>
          </a:p>
          <a:p>
            <a:r>
              <a:rPr lang="en-US" dirty="0"/>
              <a:t>Each value in the output of the </a:t>
            </a:r>
            <a:r>
              <a:rPr lang="en-US" dirty="0" err="1"/>
              <a:t>softmax</a:t>
            </a:r>
            <a:r>
              <a:rPr lang="en-US" dirty="0"/>
              <a:t> function is interpreted as the probability of membership for each class.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90649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CNN Architecture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2389" t="43706" r="28608" b="21935"/>
          <a:stretch/>
        </p:blipFill>
        <p:spPr>
          <a:xfrm>
            <a:off x="838200" y="1471431"/>
            <a:ext cx="10083800" cy="500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193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Convolution Layer</a:t>
            </a:r>
            <a:br>
              <a:rPr lang="en-US" dirty="0"/>
            </a:b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771" t="46018" r="29687" b="21881"/>
          <a:stretch/>
        </p:blipFill>
        <p:spPr>
          <a:xfrm>
            <a:off x="3098800" y="1879600"/>
            <a:ext cx="8724900" cy="44963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500" y="1879600"/>
            <a:ext cx="2895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I- size of the image</a:t>
            </a:r>
            <a:br>
              <a:rPr lang="en-US" sz="2800" dirty="0"/>
            </a:br>
            <a:r>
              <a:rPr lang="en-US" sz="2800" dirty="0"/>
              <a:t>F- filter size</a:t>
            </a:r>
            <a:br>
              <a:rPr lang="en-US" sz="2800" dirty="0"/>
            </a:br>
            <a:r>
              <a:rPr lang="en-US" sz="2800" dirty="0"/>
              <a:t>P- padding</a:t>
            </a:r>
            <a:br>
              <a:rPr lang="en-US" sz="2800" dirty="0"/>
            </a:br>
            <a:r>
              <a:rPr lang="en-US" sz="2800" dirty="0"/>
              <a:t>S  stride</a:t>
            </a:r>
            <a:br>
              <a:rPr lang="en-US" sz="2800" dirty="0"/>
            </a:br>
            <a:r>
              <a:rPr lang="en-US" sz="2800" dirty="0"/>
              <a:t>=(6-3+2)/1 +1 = 6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038755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on image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500" t="32581" r="29270" b="28600"/>
          <a:stretch/>
        </p:blipFill>
        <p:spPr>
          <a:xfrm>
            <a:off x="457199" y="1690688"/>
            <a:ext cx="5435601" cy="26400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7500" t="33327" r="28437" b="29346"/>
          <a:stretch/>
        </p:blipFill>
        <p:spPr>
          <a:xfrm>
            <a:off x="6096000" y="1690688"/>
            <a:ext cx="6096000" cy="264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33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ReLU</a:t>
            </a:r>
            <a:r>
              <a:rPr lang="en-US" dirty="0"/>
              <a:t>(</a:t>
            </a:r>
            <a:r>
              <a:rPr lang="en-IN" dirty="0"/>
              <a:t> rectified linear)</a:t>
            </a:r>
            <a:r>
              <a:rPr lang="en-US" dirty="0"/>
              <a:t> Activation Function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8854" t="21382" r="29896" b="15661"/>
          <a:stretch/>
        </p:blipFill>
        <p:spPr>
          <a:xfrm>
            <a:off x="1701800" y="1474787"/>
            <a:ext cx="8216900" cy="524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827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 Layer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813" t="23871" r="25312" b="18894"/>
          <a:stretch/>
        </p:blipFill>
        <p:spPr>
          <a:xfrm>
            <a:off x="977900" y="1322388"/>
            <a:ext cx="9804400" cy="53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958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791" t="19641" r="20312" b="16158"/>
          <a:stretch/>
        </p:blipFill>
        <p:spPr>
          <a:xfrm>
            <a:off x="482600" y="1244600"/>
            <a:ext cx="10871200" cy="48778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7700" y="6413500"/>
            <a:ext cx="1055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shape = Image size – filter size + bias                          conv1: ((channel x(filter size))+bias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6385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216</Words>
  <Application>Microsoft Office PowerPoint</Application>
  <PresentationFormat>Widescreen</PresentationFormat>
  <Paragraphs>22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Convolution Neural Networks</vt:lpstr>
      <vt:lpstr>Introduction</vt:lpstr>
      <vt:lpstr>Soft-max function</vt:lpstr>
      <vt:lpstr>Components of CNN Architecture</vt:lpstr>
      <vt:lpstr>Convolution Layer </vt:lpstr>
      <vt:lpstr>Convolution on image</vt:lpstr>
      <vt:lpstr>ReLU( rectified linear) Activation Function</vt:lpstr>
      <vt:lpstr>Pooling Layer</vt:lpstr>
      <vt:lpstr>CNN</vt:lpstr>
      <vt:lpstr>Program using Keras</vt:lpstr>
      <vt:lpstr>PowerPoint Presentation</vt:lpstr>
      <vt:lpstr>Implementation of keras in image classification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Convolution Neural Networks</dc:title>
  <dc:creator>WoU_AI_ML</dc:creator>
  <cp:lastModifiedBy>Hemachandran k</cp:lastModifiedBy>
  <cp:revision>9</cp:revision>
  <dcterms:created xsi:type="dcterms:W3CDTF">2020-12-09T03:30:26Z</dcterms:created>
  <dcterms:modified xsi:type="dcterms:W3CDTF">2020-12-11T04:12:30Z</dcterms:modified>
</cp:coreProperties>
</file>

<file path=docProps/thumbnail.jpeg>
</file>